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9" r:id="rId3"/>
    <p:sldId id="280" r:id="rId4"/>
    <p:sldId id="266" r:id="rId5"/>
    <p:sldId id="267" r:id="rId6"/>
    <p:sldId id="258" r:id="rId7"/>
    <p:sldId id="278" r:id="rId8"/>
    <p:sldId id="259" r:id="rId9"/>
    <p:sldId id="265" r:id="rId10"/>
    <p:sldId id="268" r:id="rId11"/>
    <p:sldId id="260" r:id="rId12"/>
    <p:sldId id="269" r:id="rId13"/>
    <p:sldId id="270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0"/>
    <p:restoredTop sz="96405"/>
  </p:normalViewPr>
  <p:slideViewPr>
    <p:cSldViewPr snapToGrid="0">
      <p:cViewPr varScale="1">
        <p:scale>
          <a:sx n="128" d="100"/>
          <a:sy n="128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6BC8-DF87-FD66-4407-E79B7DAC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BE3B-05C1-5D8C-2151-2F0455A7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“never write the same thing twice”</a:t>
            </a:r>
          </a:p>
          <a:p>
            <a:pPr lvl="1"/>
            <a:r>
              <a:rPr lang="en-US" dirty="0"/>
              <a:t>that’s too strong, but…</a:t>
            </a:r>
          </a:p>
          <a:p>
            <a:r>
              <a:rPr lang="en-US" dirty="0"/>
              <a:t>Good programmers </a:t>
            </a:r>
            <a:r>
              <a:rPr lang="en-US"/>
              <a:t>hate to </a:t>
            </a:r>
            <a:r>
              <a:rPr lang="en-US" dirty="0"/>
              <a:t>see the same code twice</a:t>
            </a:r>
          </a:p>
          <a:p>
            <a:pPr lvl="1"/>
            <a:r>
              <a:rPr lang="en-US" dirty="0"/>
              <a:t>makes for more code</a:t>
            </a:r>
          </a:p>
          <a:p>
            <a:pPr lvl="1"/>
            <a:r>
              <a:rPr lang="en-US" dirty="0"/>
              <a:t>makes for more bugs</a:t>
            </a:r>
          </a:p>
          <a:p>
            <a:pPr lvl="1"/>
            <a:r>
              <a:rPr lang="en-US" dirty="0"/>
              <a:t>makes for more inconsistencies</a:t>
            </a:r>
          </a:p>
          <a:p>
            <a:r>
              <a:rPr lang="en-US" dirty="0"/>
              <a:t>When we see a pattern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we want to develop an abstraction of the pattern</a:t>
            </a:r>
          </a:p>
          <a:p>
            <a:pPr lvl="1"/>
            <a:r>
              <a:rPr lang="en-US" dirty="0">
                <a:sym typeface="Wingdings" pitchFamily="2" charset="2"/>
              </a:rPr>
              <a:t>abstraction is a verb and a noun</a:t>
            </a:r>
          </a:p>
        </p:txBody>
      </p:sp>
    </p:spTree>
    <p:extLst>
      <p:ext uri="{BB962C8B-B14F-4D97-AF65-F5344CB8AC3E}">
        <p14:creationId xmlns:p14="http://schemas.microsoft.com/office/powerpoint/2010/main" val="312708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6D347-B289-F6A4-E1C3-DBDD4EBB18E6}"/>
              </a:ext>
            </a:extLst>
          </p:cNvPr>
          <p:cNvSpPr txBox="1"/>
          <p:nvPr/>
        </p:nvSpPr>
        <p:spPr>
          <a:xfrm>
            <a:off x="599871" y="963038"/>
            <a:ext cx="109922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(map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</a:t>
            </a:r>
            <a:r>
              <a:rPr lang="en-US" dirty="0">
                <a:latin typeface="Monaco" pitchFamily="2" charset="77"/>
              </a:rPr>
              <a:t>  (list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x0)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x1)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</a:t>
            </a:r>
          </a:p>
          <a:p>
            <a:br>
              <a:rPr lang="en-US" dirty="0"/>
            </a:br>
            <a:r>
              <a:rPr lang="en-US" dirty="0"/>
              <a:t>result list has same # elements as argument list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foldr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y (list x0 x1 ...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))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</a:t>
            </a:r>
            <a:r>
              <a:rPr lang="en-US" dirty="0">
                <a:latin typeface="Monaco" pitchFamily="2" charset="77"/>
              </a:rPr>
              <a:t>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x0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x1 ...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xn</a:t>
            </a:r>
            <a:r>
              <a:rPr lang="en-US" dirty="0">
                <a:latin typeface="Monaco" pitchFamily="2" charset="77"/>
              </a:rPr>
              <a:t> y)))</a:t>
            </a:r>
          </a:p>
          <a:p>
            <a:endParaRPr lang="en-US" dirty="0"/>
          </a:p>
          <a:p>
            <a:r>
              <a:rPr lang="en-US" dirty="0"/>
              <a:t>folds argument list down onto result</a:t>
            </a:r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(filter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&lt;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lst</a:t>
            </a:r>
            <a:r>
              <a:rPr lang="en-US" dirty="0">
                <a:latin typeface="Monaco" pitchFamily="2" charset="77"/>
                <a:sym typeface="Wingdings" pitchFamily="2" charset="2"/>
              </a:rPr>
              <a:t>, with only xi for which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is true&gt;</a:t>
            </a:r>
          </a:p>
          <a:p>
            <a:endParaRPr lang="en-US" dirty="0"/>
          </a:p>
          <a:p>
            <a:r>
              <a:rPr lang="en-US" dirty="0"/>
              <a:t>result list has same elements, possibly fewer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(build-list n 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)                </a:t>
            </a:r>
            <a:r>
              <a:rPr lang="en-US" dirty="0">
                <a:latin typeface="Monaco" pitchFamily="2" charset="77"/>
                <a:sym typeface="Wingdings" pitchFamily="2" charset="2"/>
              </a:rPr>
              <a:t> (list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n-1))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result list of n elements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andmap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(and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</a:p>
          <a:p>
            <a:endParaRPr lang="en-US" dirty="0">
              <a:latin typeface="Monaco" pitchFamily="2" charset="77"/>
              <a:sym typeface="Wingdings" pitchFamily="2" charset="2"/>
            </a:endParaRPr>
          </a:p>
          <a:p>
            <a:r>
              <a:rPr lang="en-US" dirty="0">
                <a:latin typeface="Monaco" pitchFamily="2" charset="77"/>
                <a:sym typeface="Wingdings" pitchFamily="2" charset="2"/>
              </a:rPr>
              <a:t>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ormap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(list x0 x1 ...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   (or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x0)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x1) ... (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fn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 </a:t>
            </a:r>
            <a:r>
              <a:rPr lang="en-US" dirty="0" err="1">
                <a:latin typeface="Monaco" pitchFamily="2" charset="77"/>
                <a:sym typeface="Wingdings" pitchFamily="2" charset="2"/>
              </a:rPr>
              <a:t>xn</a:t>
            </a:r>
            <a:r>
              <a:rPr lang="en-US" dirty="0">
                <a:latin typeface="Monaco" pitchFamily="2" charset="77"/>
                <a:sym typeface="Wingdings" pitchFamily="2" charset="2"/>
              </a:rPr>
              <a:t>))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0B4EF-DD4F-975C-24F8-8A47231D6801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6D2F5-84A5-21AE-EDF4-F25D34EE9487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236716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35B3-79DC-E1D9-6DAD-CDC1A51E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2" y="534954"/>
            <a:ext cx="10306761" cy="6323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C815D-8C8F-1B08-66E0-21A713A39A8F}"/>
              </a:ext>
            </a:extLst>
          </p:cNvPr>
          <p:cNvSpPr txBox="1"/>
          <p:nvPr/>
        </p:nvSpPr>
        <p:spPr>
          <a:xfrm>
            <a:off x="7698259" y="467983"/>
            <a:ext cx="43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links -&gt; language -&gt; end of 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E891-3CAD-CB61-36FD-274F27F38EB3}"/>
              </a:ext>
            </a:extLst>
          </p:cNvPr>
          <p:cNvSpPr txBox="1"/>
          <p:nvPr/>
        </p:nvSpPr>
        <p:spPr>
          <a:xfrm>
            <a:off x="7227912" y="-2198"/>
            <a:ext cx="531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built-in abstract functions</a:t>
            </a:r>
          </a:p>
        </p:txBody>
      </p:sp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E09E8-A312-72F4-90BB-BA1DC975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3429"/>
            <a:ext cx="7772400" cy="34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95582-33B3-4C49-AB1E-EAD8CB03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542"/>
            <a:ext cx="7772400" cy="38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C47A5-CD9D-280D-60F1-5C742F30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3009"/>
            <a:ext cx="7772400" cy="63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64C04-DBB5-B2DB-EB65-0ED6F87F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70382"/>
            <a:ext cx="7772400" cy="31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67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4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EEEC7-9939-EEA4-960A-B39D9B3F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77206"/>
            <a:ext cx="11435515" cy="67807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228D42-D3B6-ED67-56E9-66C36B37D17B}"/>
              </a:ext>
            </a:extLst>
          </p:cNvPr>
          <p:cNvSpPr/>
          <p:nvPr/>
        </p:nvSpPr>
        <p:spPr>
          <a:xfrm>
            <a:off x="7467600" y="872836"/>
            <a:ext cx="4336473" cy="900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DF6FA-1846-53B9-AEEF-8CAD38F80A26}"/>
              </a:ext>
            </a:extLst>
          </p:cNvPr>
          <p:cNvSpPr/>
          <p:nvPr/>
        </p:nvSpPr>
        <p:spPr>
          <a:xfrm>
            <a:off x="152400" y="2216726"/>
            <a:ext cx="8368145" cy="2396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E76D-EE15-1056-6545-8369A3C1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41C0F2-8625-BF06-DCFF-6B5646A9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2" y="77206"/>
            <a:ext cx="11435515" cy="678079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26F7B3-E034-3A1F-8711-4F9A58D53257}"/>
              </a:ext>
            </a:extLst>
          </p:cNvPr>
          <p:cNvSpPr/>
          <p:nvPr/>
        </p:nvSpPr>
        <p:spPr>
          <a:xfrm>
            <a:off x="5396948" y="3727174"/>
            <a:ext cx="228600" cy="2782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1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02702E-5F5E-9D0A-979D-D441B4A6F770}"/>
              </a:ext>
            </a:extLst>
          </p:cNvPr>
          <p:cNvSpPr txBox="1"/>
          <p:nvPr/>
        </p:nvSpPr>
        <p:spPr>
          <a:xfrm>
            <a:off x="4955059" y="4707924"/>
            <a:ext cx="616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&gt;x? is called a closure</a:t>
            </a:r>
          </a:p>
          <a:p>
            <a:endParaRPr lang="en-US" dirty="0"/>
          </a:p>
          <a:p>
            <a:r>
              <a:rPr lang="en-US" dirty="0"/>
              <a:t>it “closes over” the parameters and local defines in it’s scope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F35994-9FA1-C0C0-3D18-6F7FB4BB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9" y="97283"/>
            <a:ext cx="9474075" cy="40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4B1631-8086-C48F-105C-0898EDBF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36" y="560001"/>
            <a:ext cx="7366000" cy="473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9A4701-D10B-7D62-08E7-57BD1FCBA17B}"/>
              </a:ext>
            </a:extLst>
          </p:cNvPr>
          <p:cNvSpPr txBox="1"/>
          <p:nvPr/>
        </p:nvSpPr>
        <p:spPr>
          <a:xfrm>
            <a:off x="6991864" y="2928551"/>
            <a:ext cx="4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call replaces x and </a:t>
            </a:r>
            <a:r>
              <a:rPr lang="en-US" dirty="0" err="1"/>
              <a:t>lon</a:t>
            </a:r>
            <a:r>
              <a:rPr lang="en-US" dirty="0"/>
              <a:t> w 3 and (list 1 2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8CFF-98E6-05C8-BA5B-FA44800A91CC}"/>
              </a:ext>
            </a:extLst>
          </p:cNvPr>
          <p:cNvSpPr txBox="1"/>
          <p:nvPr/>
        </p:nvSpPr>
        <p:spPr>
          <a:xfrm>
            <a:off x="6995982" y="4101041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local, renames and lifts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A2329-1C90-8CD0-CD14-FFF3BA6A3446}"/>
              </a:ext>
            </a:extLst>
          </p:cNvPr>
          <p:cNvSpPr txBox="1"/>
          <p:nvPr/>
        </p:nvSpPr>
        <p:spPr>
          <a:xfrm>
            <a:off x="6995982" y="4853289"/>
            <a:ext cx="489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is unique copy of &gt;x? that </a:t>
            </a:r>
            <a:r>
              <a:rPr lang="en-US" i="1" dirty="0"/>
              <a:t>closes over x</a:t>
            </a:r>
            <a:r>
              <a:rPr lang="en-US" dirty="0"/>
              <a:t>=3 </a:t>
            </a:r>
          </a:p>
        </p:txBody>
      </p:sp>
    </p:spTree>
    <p:extLst>
      <p:ext uri="{BB962C8B-B14F-4D97-AF65-F5344CB8AC3E}">
        <p14:creationId xmlns:p14="http://schemas.microsoft.com/office/powerpoint/2010/main" val="428802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50EEE-C5A7-B65B-0551-9891D2AC8223}"/>
              </a:ext>
            </a:extLst>
          </p:cNvPr>
          <p:cNvSpPr txBox="1"/>
          <p:nvPr/>
        </p:nvSpPr>
        <p:spPr>
          <a:xfrm>
            <a:off x="617838" y="1974715"/>
            <a:ext cx="11392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listof</a:t>
            </a:r>
            <a:r>
              <a:rPr lang="en-US" sz="2400" dirty="0">
                <a:latin typeface="Monaco" pitchFamily="2" charset="77"/>
              </a:rPr>
              <a:t> &lt;any-type&gt;)       ;means </a:t>
            </a:r>
            <a:r>
              <a:rPr lang="en-US" sz="2400" dirty="0" err="1">
                <a:latin typeface="Monaco" pitchFamily="2" charset="77"/>
              </a:rPr>
              <a:t>ListOfAnyType</a:t>
            </a:r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                          ;no need to do the data definition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X, Y, Z ...               ;type parameters</a:t>
            </a:r>
          </a:p>
          <a:p>
            <a:r>
              <a:rPr lang="en-US" sz="2400" dirty="0">
                <a:latin typeface="Monaco" pitchFamily="2" charset="77"/>
              </a:rPr>
              <a:t>                          ;one letter, starting at X</a:t>
            </a:r>
          </a:p>
          <a:p>
            <a:r>
              <a:rPr lang="en-US" sz="2400" dirty="0">
                <a:latin typeface="Monaco" pitchFamily="2" charset="77"/>
              </a:rPr>
              <a:t>                          ;can be any type, BUT all X in a</a:t>
            </a:r>
          </a:p>
          <a:p>
            <a:r>
              <a:rPr lang="en-US" sz="2400" dirty="0">
                <a:latin typeface="Monaco" pitchFamily="2" charset="77"/>
              </a:rPr>
              <a:t>                          ;given signature are same type</a:t>
            </a:r>
          </a:p>
          <a:p>
            <a:endParaRPr lang="en-US" sz="2400" dirty="0">
              <a:latin typeface="Monaco" pitchFamily="2" charset="77"/>
            </a:endParaRPr>
          </a:p>
          <a:p>
            <a:endParaRPr lang="en-US" sz="2400" dirty="0">
              <a:latin typeface="Monaco" pitchFamily="2" charset="77"/>
            </a:endParaRPr>
          </a:p>
          <a:p>
            <a:r>
              <a:rPr lang="en-US" sz="2400" dirty="0">
                <a:latin typeface="Monaco" pitchFamily="2" charset="77"/>
              </a:rPr>
              <a:t>(&lt;type&gt; ... -&gt; &lt;type&gt;)    ;a function signature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BBD829-72D4-EC7C-4EA3-E900B637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 new </a:t>
            </a:r>
            <a:r>
              <a:rPr lang="en-US" i="1" dirty="0"/>
              <a:t>type expressions</a:t>
            </a:r>
          </a:p>
        </p:txBody>
      </p:sp>
    </p:spTree>
    <p:extLst>
      <p:ext uri="{BB962C8B-B14F-4D97-AF65-F5344CB8AC3E}">
        <p14:creationId xmlns:p14="http://schemas.microsoft.com/office/powerpoint/2010/main" val="129986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C77EC-A162-6E56-9AD7-8D2D52A2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8543"/>
            <a:ext cx="7772400" cy="3660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32D8B-D241-E971-B2BF-8009D328A011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map</a:t>
            </a:r>
          </a:p>
        </p:txBody>
      </p:sp>
    </p:spTree>
    <p:extLst>
      <p:ext uri="{BB962C8B-B14F-4D97-AF65-F5344CB8AC3E}">
        <p14:creationId xmlns:p14="http://schemas.microsoft.com/office/powerpoint/2010/main" val="2274695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FBAC2-0100-0B2F-1F00-DDE255E3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6431"/>
            <a:ext cx="7772400" cy="4185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filter</a:t>
            </a:r>
          </a:p>
        </p:txBody>
      </p:sp>
    </p:spTree>
    <p:extLst>
      <p:ext uri="{BB962C8B-B14F-4D97-AF65-F5344CB8AC3E}">
        <p14:creationId xmlns:p14="http://schemas.microsoft.com/office/powerpoint/2010/main" val="61805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40FEC-BC57-8632-45D2-52A24E8DB625}"/>
              </a:ext>
            </a:extLst>
          </p:cNvPr>
          <p:cNvSpPr txBox="1"/>
          <p:nvPr/>
        </p:nvSpPr>
        <p:spPr>
          <a:xfrm>
            <a:off x="6606746" y="5881816"/>
            <a:ext cx="558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built-in one is called </a:t>
            </a:r>
            <a:r>
              <a:rPr lang="en-US" sz="2800" dirty="0" err="1"/>
              <a:t>foldr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8EF6A-6054-DF2B-F889-B37EA366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0364"/>
            <a:ext cx="7772400" cy="38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0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4237</TotalTime>
  <Words>393</Words>
  <Application>Microsoft Macintosh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Monaco</vt:lpstr>
      <vt:lpstr>Wingdings</vt:lpstr>
      <vt:lpstr>Office Theme</vt:lpstr>
      <vt:lpstr>abstraction</vt:lpstr>
      <vt:lpstr>PowerPoint Presentation</vt:lpstr>
      <vt:lpstr>PowerPoint Presentation</vt:lpstr>
      <vt:lpstr>PowerPoint Presentation</vt:lpstr>
      <vt:lpstr>PowerPoint Presentation</vt:lpstr>
      <vt:lpstr>3 new type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Bradley, Nick</cp:lastModifiedBy>
  <cp:revision>21</cp:revision>
  <cp:lastPrinted>2024-10-22T19:36:41Z</cp:lastPrinted>
  <dcterms:created xsi:type="dcterms:W3CDTF">2022-10-20T04:51:45Z</dcterms:created>
  <dcterms:modified xsi:type="dcterms:W3CDTF">2025-10-23T15:35:43Z</dcterms:modified>
</cp:coreProperties>
</file>